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0" r:id="rId7"/>
    <p:sldId id="262" r:id="rId8"/>
    <p:sldId id="258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B8A2D-F6FD-404E-AE6D-AA3E5CE39AE0}" v="3" dt="2023-06-06T12:50:00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77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94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1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60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13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26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31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15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7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63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88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8A4A-593A-4B02-AAD5-992B8B6DE7D2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41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2.pn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03315" y="1366103"/>
            <a:ext cx="4158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Hygiëne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Waarom?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2" y="1339296"/>
            <a:ext cx="7160573" cy="4770732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FB68695-B5DD-0343-2872-E68040C025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9633" y="3611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2"/>
    </mc:Choice>
    <mc:Fallback xmlns="">
      <p:transition spd="slow" advTm="5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74680"/>
            <a:ext cx="6706964" cy="590705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66846" y="893774"/>
            <a:ext cx="41864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Hoe voorkomen wij vervuiling? Door:</a:t>
            </a:r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Persoonlijke hygiëne</a:t>
            </a:r>
          </a:p>
          <a:p>
            <a:r>
              <a:rPr lang="nl-NL" dirty="0"/>
              <a:t>= mijzelf schoonhouden</a:t>
            </a:r>
          </a:p>
          <a:p>
            <a:endParaRPr lang="nl-NL" sz="2800" dirty="0"/>
          </a:p>
          <a:p>
            <a:r>
              <a:rPr lang="nl-NL" sz="2800" dirty="0"/>
              <a:t>Bedrijfshygiëne</a:t>
            </a:r>
          </a:p>
          <a:p>
            <a:r>
              <a:rPr lang="nl-NL" dirty="0"/>
              <a:t>= materialen en middelen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541D89B-EFFC-441E-7665-202C4CE02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236" y="2309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36"/>
    </mc:Choice>
    <mc:Fallback xmlns="">
      <p:transition spd="slow" advTm="19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10773" y="1235176"/>
            <a:ext cx="612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Zichtbaar vuil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76" y="1828446"/>
            <a:ext cx="3864428" cy="38644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3" y="1793421"/>
            <a:ext cx="4361543" cy="327115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 flipH="1">
            <a:off x="6363361" y="1270201"/>
            <a:ext cx="5682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Onzichtbaar vuil: Micro-organismen</a:t>
            </a:r>
          </a:p>
        </p:txBody>
      </p:sp>
      <p:pic>
        <p:nvPicPr>
          <p:cNvPr id="7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0C55566-D7B7-BF0E-92D4-E27DBF7E4A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5284" y="280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7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82"/>
    </mc:Choice>
    <mc:Fallback xmlns="">
      <p:transition spd="slow" advTm="32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74BDF-1E5C-1ACD-879A-1D17294D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98" y="365126"/>
            <a:ext cx="7478949" cy="1325563"/>
          </a:xfrm>
        </p:spPr>
        <p:txBody>
          <a:bodyPr>
            <a:normAutofit/>
          </a:bodyPr>
          <a:lstStyle/>
          <a:p>
            <a:r>
              <a:rPr lang="nl-NL" dirty="0">
                <a:latin typeface="+mn-lt"/>
              </a:rPr>
              <a:t>Micro-organismen in de huid</a:t>
            </a:r>
          </a:p>
        </p:txBody>
      </p:sp>
      <p:pic>
        <p:nvPicPr>
          <p:cNvPr id="3" name="Picture 2" descr="Pictogram bordje Handen wassen verplicht | Ø 200 mm">
            <a:extLst>
              <a:ext uri="{FF2B5EF4-FFF2-40B4-BE49-F238E27FC236}">
                <a16:creationId xmlns:a16="http://schemas.microsoft.com/office/drawing/2014/main" id="{16682592-1567-EB46-430A-E9D1A80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66" y="1438214"/>
            <a:ext cx="5054660" cy="50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D3C4C0A-913E-25F5-A4A6-7D3DB0FAE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209" y="329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72"/>
    </mc:Choice>
    <mc:Fallback xmlns="">
      <p:transition spd="slow" advTm="45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477376" y="401662"/>
            <a:ext cx="3091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Hoe?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25" y="1464129"/>
            <a:ext cx="2381250" cy="22574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59" y="1543830"/>
            <a:ext cx="4007263" cy="22574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93" y="4265158"/>
            <a:ext cx="2857500" cy="21431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28" y="4009887"/>
            <a:ext cx="1823822" cy="25923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0" y="3127726"/>
            <a:ext cx="2217502" cy="331589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02" y="4168504"/>
            <a:ext cx="3412673" cy="2275115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4648796-5482-953A-16B1-A8EA1C180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1722" y="2434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62"/>
    </mc:Choice>
    <mc:Fallback xmlns="">
      <p:transition spd="slow" advTm="67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459B2-6F17-4CB5-BE76-605697E5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+mn-lt"/>
              </a:rPr>
              <a:t>ARBO wet</a:t>
            </a:r>
          </a:p>
        </p:txBody>
      </p:sp>
      <p:pic>
        <p:nvPicPr>
          <p:cNvPr id="1026" name="Picture 2" descr="Arbowetgeving (Arbowet) | Arboportaal">
            <a:extLst>
              <a:ext uri="{FF2B5EF4-FFF2-40B4-BE49-F238E27FC236}">
                <a16:creationId xmlns:a16="http://schemas.microsoft.com/office/drawing/2014/main" id="{2D56DA80-5921-E603-CBCE-29E806126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38338"/>
            <a:ext cx="119062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9E04390-7D69-7EC8-2E8D-47928B709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711" y="121443"/>
            <a:ext cx="487363" cy="48736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D2238A4-EBDF-386E-6EED-77DE53539804}"/>
              </a:ext>
            </a:extLst>
          </p:cNvPr>
          <p:cNvSpPr txBox="1"/>
          <p:nvPr/>
        </p:nvSpPr>
        <p:spPr>
          <a:xfrm>
            <a:off x="3914274" y="5454315"/>
            <a:ext cx="5101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Arbo = </a:t>
            </a:r>
            <a:r>
              <a:rPr lang="nl-NL" sz="2800" dirty="0" err="1"/>
              <a:t>Arbeids</a:t>
            </a:r>
            <a:r>
              <a:rPr lang="nl-NL" sz="2800" dirty="0"/>
              <a:t> Omstandigheden</a:t>
            </a:r>
          </a:p>
        </p:txBody>
      </p:sp>
    </p:spTree>
    <p:extLst>
      <p:ext uri="{BB962C8B-B14F-4D97-AF65-F5344CB8AC3E}">
        <p14:creationId xmlns:p14="http://schemas.microsoft.com/office/powerpoint/2010/main" val="12273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72f433-2a8f-4097-ab86-b808acd8df41" xsi:nil="true"/>
    <lcf76f155ced4ddcb4097134ff3c332f xmlns="67c2ff78-f7ad-405a-9447-375bb9f2f13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925A02CDA8B4EAE25FB425D5C178A" ma:contentTypeVersion="16" ma:contentTypeDescription="Een nieuw document maken." ma:contentTypeScope="" ma:versionID="31f5ded9b755067c600e7f386be3611b">
  <xsd:schema xmlns:xsd="http://www.w3.org/2001/XMLSchema" xmlns:xs="http://www.w3.org/2001/XMLSchema" xmlns:p="http://schemas.microsoft.com/office/2006/metadata/properties" xmlns:ns2="67c2ff78-f7ad-405a-9447-375bb9f2f131" xmlns:ns3="cb72f433-2a8f-4097-ab86-b808acd8df41" targetNamespace="http://schemas.microsoft.com/office/2006/metadata/properties" ma:root="true" ma:fieldsID="63b0d48c2e2086a5eaf6823a64023a64" ns2:_="" ns3:_="">
    <xsd:import namespace="67c2ff78-f7ad-405a-9447-375bb9f2f131"/>
    <xsd:import namespace="cb72f433-2a8f-4097-ab86-b808acd8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2ff78-f7ad-405a-9447-375bb9f2f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2f433-2a8f-4097-ab86-b808acd8d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26179f-bb4f-41ab-9ec9-0a7945201559}" ma:internalName="TaxCatchAll" ma:showField="CatchAllData" ma:web="cb72f433-2a8f-4097-ab86-b808acd8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1DC592-0349-4A67-A9D6-69C327FEBB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16BC51-7D29-4CA3-8813-9950B33477C1}">
  <ds:schemaRefs>
    <ds:schemaRef ds:uri="887056e5-f88d-46d1-9611-a3f4b12c3a0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222ef23-ae55-416f-bf35-13fd773054d5"/>
    <ds:schemaRef ds:uri="http://www.w3.org/XML/1998/namespace"/>
    <ds:schemaRef ds:uri="http://purl.org/dc/dcmitype/"/>
    <ds:schemaRef ds:uri="cb72f433-2a8f-4097-ab86-b808acd8df41"/>
    <ds:schemaRef ds:uri="67c2ff78-f7ad-405a-9447-375bb9f2f131"/>
  </ds:schemaRefs>
</ds:datastoreItem>
</file>

<file path=customXml/itemProps3.xml><?xml version="1.0" encoding="utf-8"?>
<ds:datastoreItem xmlns:ds="http://schemas.openxmlformats.org/officeDocument/2006/customXml" ds:itemID="{236FD036-A23B-4705-98F5-B1C241558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2ff78-f7ad-405a-9447-375bb9f2f131"/>
    <ds:schemaRef ds:uri="cb72f433-2a8f-4097-ab86-b808acd8d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38</Words>
  <Application>Microsoft Office PowerPoint</Application>
  <PresentationFormat>Breedbeeld</PresentationFormat>
  <Paragraphs>18</Paragraphs>
  <Slides>6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Micro-organismen in de huid</vt:lpstr>
      <vt:lpstr>PowerPoint-presentatie</vt:lpstr>
      <vt:lpstr>ARBO wet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Eva Koopman</cp:lastModifiedBy>
  <cp:revision>14</cp:revision>
  <dcterms:created xsi:type="dcterms:W3CDTF">2017-09-11T12:57:36Z</dcterms:created>
  <dcterms:modified xsi:type="dcterms:W3CDTF">2023-06-06T12:51:58Z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0x01010016B925A02CDA8B4EAE25FB425D5C178A</vt:lpwstr>
  </property>
  <property fmtid="{D5CDD505-2E9C-101B-9397-08002B2CF9AE}" pid="3" name="MediaServiceImageTags">
    <vt:lpwstr/>
  </property>
</Properties>
</file>